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0c0ce25c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0c0ce25c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through each day briefly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0c0ce25cf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0c0ce25cf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Tashrifa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0c0ce25cf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0c0ce25cf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Tahmina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0c0ce25cf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0c0ce25cf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Tashrifa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b4acb3b9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b4acb3b9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Tashrifa- Geog trip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Tahmina- Science + RE trip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b4acb3b9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b4acb3b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Tashrifa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0c0ce25cf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0c0ce25cf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4294967295" type="body"/>
          </p:nvPr>
        </p:nvSpPr>
        <p:spPr>
          <a:xfrm>
            <a:off x="1280075" y="620075"/>
            <a:ext cx="7199700" cy="14895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3800">
                <a:solidFill>
                  <a:schemeClr val="dk1"/>
                </a:solidFill>
              </a:rPr>
              <a:t>Welcome to Year 4</a:t>
            </a:r>
            <a:endParaRPr sz="3800">
              <a:solidFill>
                <a:schemeClr val="dk1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61975"/>
            <a:ext cx="1863975" cy="22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6788" y="2315125"/>
            <a:ext cx="1896425" cy="22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3625" y="2341699"/>
            <a:ext cx="2004150" cy="22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546275" y="4179975"/>
            <a:ext cx="16863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0911" y="2315125"/>
            <a:ext cx="2030239" cy="2299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07488" y="4713375"/>
            <a:ext cx="1153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Tashrifa</a:t>
            </a:r>
            <a:endParaRPr b="1"/>
          </a:p>
        </p:txBody>
      </p:sp>
      <p:sp>
        <p:nvSpPr>
          <p:cNvPr id="67" name="Google Shape;67;p14"/>
          <p:cNvSpPr txBox="1"/>
          <p:nvPr/>
        </p:nvSpPr>
        <p:spPr>
          <a:xfrm>
            <a:off x="2645475" y="4708275"/>
            <a:ext cx="13380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Tahmina</a:t>
            </a:r>
            <a:endParaRPr b="1"/>
          </a:p>
        </p:txBody>
      </p:sp>
      <p:sp>
        <p:nvSpPr>
          <p:cNvPr id="68" name="Google Shape;68;p14"/>
          <p:cNvSpPr txBox="1"/>
          <p:nvPr/>
        </p:nvSpPr>
        <p:spPr>
          <a:xfrm>
            <a:off x="4967650" y="4706025"/>
            <a:ext cx="8961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Najache</a:t>
            </a:r>
            <a:endParaRPr b="1"/>
          </a:p>
        </p:txBody>
      </p:sp>
      <p:sp>
        <p:nvSpPr>
          <p:cNvPr id="69" name="Google Shape;69;p14"/>
          <p:cNvSpPr txBox="1"/>
          <p:nvPr/>
        </p:nvSpPr>
        <p:spPr>
          <a:xfrm>
            <a:off x="7381025" y="4708275"/>
            <a:ext cx="7734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Lena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73450" y="77550"/>
            <a:ext cx="1736400" cy="6057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GB" sz="2800">
                <a:solidFill>
                  <a:schemeClr val="dk1"/>
                </a:solidFill>
              </a:rPr>
              <a:t>Timetable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475" y="152400"/>
            <a:ext cx="56819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3169725" y="1628250"/>
            <a:ext cx="3185400" cy="129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/>
              <a:t>PE</a:t>
            </a:r>
            <a:endParaRPr b="1" sz="3400"/>
          </a:p>
        </p:txBody>
      </p:sp>
      <p:sp>
        <p:nvSpPr>
          <p:cNvPr id="81" name="Google Shape;81;p16"/>
          <p:cNvSpPr txBox="1"/>
          <p:nvPr/>
        </p:nvSpPr>
        <p:spPr>
          <a:xfrm>
            <a:off x="148725" y="210700"/>
            <a:ext cx="2751600" cy="10467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PE Days for the autumn term: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Monday </a:t>
            </a:r>
            <a:r>
              <a:rPr lang="en-GB"/>
              <a:t>8:45 am - 9:45 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Wednesday </a:t>
            </a:r>
            <a:r>
              <a:rPr lang="en-GB"/>
              <a:t>1:30 pm - 2:30 PM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349575" y="426100"/>
            <a:ext cx="2825700" cy="8313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/>
              <a:t>There </a:t>
            </a:r>
            <a:r>
              <a:rPr b="1" lang="en-GB" sz="2100"/>
              <a:t>will be 2 PE lessons a week.</a:t>
            </a:r>
            <a:endParaRPr b="1" sz="21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175" y="159097"/>
            <a:ext cx="1626575" cy="9193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6"/>
          <p:cNvSpPr txBox="1"/>
          <p:nvPr/>
        </p:nvSpPr>
        <p:spPr>
          <a:xfrm>
            <a:off x="6495575" y="1141650"/>
            <a:ext cx="2373600" cy="30324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One-Way Change: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PE days your child needs to come to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-GB" sz="1300"/>
              <a:t>Mondays:</a:t>
            </a:r>
            <a:r>
              <a:rPr lang="en-GB" sz="1300"/>
              <a:t>  come in wearing their PE kit and bring their uniform in a bag to change into.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</a:rPr>
              <a:t>Wednesdays</a:t>
            </a:r>
            <a:r>
              <a:rPr lang="en-GB" sz="1300">
                <a:solidFill>
                  <a:schemeClr val="dk1"/>
                </a:solidFill>
              </a:rPr>
              <a:t>:  come in uniform, bring their PE kit in a bag. They will come home in their PE kit and bring their uniform in a bag.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t/>
            </a:r>
            <a:endParaRPr sz="13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217" y="3912699"/>
            <a:ext cx="1034133" cy="6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250" y="3876701"/>
            <a:ext cx="1168300" cy="6648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545325" y="4722125"/>
            <a:ext cx="1759800" cy="3693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T- </a:t>
            </a:r>
            <a:r>
              <a:rPr b="1" lang="en-GB" sz="1200"/>
              <a:t>shirt</a:t>
            </a:r>
            <a:endParaRPr b="1" sz="1200"/>
          </a:p>
        </p:txBody>
      </p:sp>
      <p:sp>
        <p:nvSpPr>
          <p:cNvPr id="88" name="Google Shape;88;p16"/>
          <p:cNvSpPr txBox="1"/>
          <p:nvPr/>
        </p:nvSpPr>
        <p:spPr>
          <a:xfrm>
            <a:off x="3423682" y="4722125"/>
            <a:ext cx="2751600" cy="3693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Shorts / leggings</a:t>
            </a:r>
            <a:endParaRPr b="1" sz="1200"/>
          </a:p>
        </p:txBody>
      </p:sp>
      <p:sp>
        <p:nvSpPr>
          <p:cNvPr id="89" name="Google Shape;89;p16"/>
          <p:cNvSpPr txBox="1"/>
          <p:nvPr/>
        </p:nvSpPr>
        <p:spPr>
          <a:xfrm>
            <a:off x="7038112" y="4634075"/>
            <a:ext cx="1759800" cy="3693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Trainers or plimsolls</a:t>
            </a:r>
            <a:endParaRPr b="1" sz="1200"/>
          </a:p>
        </p:txBody>
      </p:sp>
      <p:sp>
        <p:nvSpPr>
          <p:cNvPr id="90" name="Google Shape;90;p16"/>
          <p:cNvSpPr txBox="1"/>
          <p:nvPr/>
        </p:nvSpPr>
        <p:spPr>
          <a:xfrm>
            <a:off x="171075" y="2222275"/>
            <a:ext cx="2706900" cy="4311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This is the school PE kit:</a:t>
            </a:r>
            <a:endParaRPr b="1" sz="1600"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5100" y="3056125"/>
            <a:ext cx="1400250" cy="152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3357" y="3354225"/>
            <a:ext cx="1129863" cy="112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0003" y="3024434"/>
            <a:ext cx="1129187" cy="159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467250" y="68475"/>
            <a:ext cx="2320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020"/>
              <a:t>Homework</a:t>
            </a:r>
            <a:endParaRPr b="1" sz="3020"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158438" y="861125"/>
            <a:ext cx="2758800" cy="16905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Reading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30-40 mins every day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Accelerated Reader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242538" y="861125"/>
            <a:ext cx="2758800" cy="16905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Spelling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Weekly sheet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6226763" y="861125"/>
            <a:ext cx="2758800" cy="16905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Maths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White Rose Maths Journal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Times Tables Rock Stars / Power Maths games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1646938" y="2922225"/>
            <a:ext cx="2758800" cy="14895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Family homework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Variety of tasks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Celebrated in school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853301" y="2922225"/>
            <a:ext cx="2937000" cy="14895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How to support at home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See parent curriculum booklet for ideas.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537275" y="107725"/>
            <a:ext cx="1875300" cy="6057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GB" sz="2800">
                <a:solidFill>
                  <a:schemeClr val="dk1"/>
                </a:solidFill>
              </a:rPr>
              <a:t>Curriculum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354725" y="1652250"/>
            <a:ext cx="49992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25" y="910450"/>
            <a:ext cx="3124350" cy="411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276300" y="107725"/>
            <a:ext cx="29685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This booklet contains information about what your child will be learning in the Autumn term for each subject.</a:t>
            </a:r>
            <a:r>
              <a:rPr lang="en-GB"/>
              <a:t> 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075" y="910458"/>
            <a:ext cx="2968500" cy="4188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537275" y="107725"/>
            <a:ext cx="2161800" cy="6057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GB" sz="2800">
                <a:solidFill>
                  <a:schemeClr val="dk1"/>
                </a:solidFill>
              </a:rPr>
              <a:t>Trips/Experiences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69375" y="957925"/>
            <a:ext cx="49992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-52555" l="0" r="-52555" t="0"/>
          <a:stretch/>
        </p:blipFill>
        <p:spPr>
          <a:xfrm>
            <a:off x="5699075" y="957913"/>
            <a:ext cx="4439758" cy="296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5699075" y="3023450"/>
            <a:ext cx="3081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Local Trips: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Visit to St Matthews Church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to English and RE: </a:t>
            </a:r>
            <a:r>
              <a:rPr lang="en-GB"/>
              <a:t>How</a:t>
            </a:r>
            <a:r>
              <a:rPr lang="en-GB"/>
              <a:t> the church serves the community and prepares for Christmas.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304650" y="921000"/>
            <a:ext cx="3882300" cy="3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Wednesday 20th September: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74E13"/>
                </a:solidFill>
              </a:rPr>
              <a:t>Greenwich River Thames visit linked to Geography </a:t>
            </a:r>
            <a:endParaRPr b="1">
              <a:solidFill>
                <a:srgbClr val="274E1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Mapping the river thames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Identifying</a:t>
            </a:r>
            <a:r>
              <a:rPr lang="en-GB"/>
              <a:t> the features (source, mouth, the journey)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rgbClr val="FF0000"/>
                </a:solidFill>
              </a:rPr>
              <a:t>Remember: </a:t>
            </a:r>
            <a:r>
              <a:rPr i="1" lang="en-GB" sz="1100">
                <a:solidFill>
                  <a:srgbClr val="FF0000"/>
                </a:solidFill>
              </a:rPr>
              <a:t>Appropriate</a:t>
            </a:r>
            <a:r>
              <a:rPr i="1" lang="en-GB" sz="1100">
                <a:solidFill>
                  <a:srgbClr val="FF0000"/>
                </a:solidFill>
              </a:rPr>
              <a:t> clothing </a:t>
            </a:r>
            <a:endParaRPr i="1" sz="1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Monday October 2nd: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74E13"/>
                </a:solidFill>
              </a:rPr>
              <a:t>Greenwich- Living things workshop linked to Science </a:t>
            </a:r>
            <a:endParaRPr b="1">
              <a:solidFill>
                <a:srgbClr val="274E1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Identifying animal groups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Meadow sweeping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rgbClr val="FF0000"/>
                </a:solidFill>
              </a:rPr>
              <a:t>Remember: Appropriate clothing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296925" y="107725"/>
            <a:ext cx="2800500" cy="8028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en-GB" sz="1929">
                <a:solidFill>
                  <a:schemeClr val="dk1"/>
                </a:solidFill>
              </a:rPr>
              <a:t>How to </a:t>
            </a:r>
            <a:r>
              <a:rPr b="1" lang="en-GB" sz="1929">
                <a:solidFill>
                  <a:schemeClr val="dk1"/>
                </a:solidFill>
              </a:rPr>
              <a:t>communicate</a:t>
            </a:r>
            <a:r>
              <a:rPr b="1" lang="en-GB" sz="1929">
                <a:solidFill>
                  <a:schemeClr val="dk1"/>
                </a:solidFill>
              </a:rPr>
              <a:t> with the class teacher</a:t>
            </a:r>
            <a:endParaRPr sz="1455">
              <a:solidFill>
                <a:schemeClr val="dk1"/>
              </a:solidFill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1139225" y="1535525"/>
            <a:ext cx="2520300" cy="1112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See the teacher in the playground at the end of the day for informal chat/quick messages.</a:t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4766450" y="1291700"/>
            <a:ext cx="3274200" cy="13116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have any concerns or need a more detailed </a:t>
            </a:r>
            <a:r>
              <a:rPr lang="en-GB"/>
              <a:t>conversation</a:t>
            </a:r>
            <a:r>
              <a:rPr lang="en-GB"/>
              <a:t> please request a time to see the class teacher either at the end of the day or by calling the school office.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1833375" y="3507800"/>
            <a:ext cx="6124800" cy="726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3000">
                <a:solidFill>
                  <a:schemeClr val="dk1"/>
                </a:solidFill>
              </a:rPr>
              <a:t>Questions?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1620500" y="1021875"/>
            <a:ext cx="6124800" cy="72600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3000">
                <a:solidFill>
                  <a:schemeClr val="dk1"/>
                </a:solidFill>
              </a:rPr>
              <a:t>Questions?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